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4" r:id="rId13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37C71B-18BD-E39E-1D07-FAFD850C48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799D028-9C70-285A-B09E-92091AB150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A69802-A6DC-1980-4F95-440C5C122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4B5267-6E9B-2BC0-B55E-6C3CE48B9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0E337D-46A3-9773-9834-A709345B9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71878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44367F-C5A4-7ABD-D6B2-FCEA1870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AE41B5-3847-FDC7-AC54-19DC7C13E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EE246D-DDAD-514B-0F64-5072BA2F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7C5925C-A13A-6C93-12AA-9996A81AA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557F59-D49A-69C9-AFD8-AB30090C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5247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A46B99C-8A8D-852F-8C5F-2AE808BEFA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25F8534-9A19-B11A-001F-9EE443BFF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790A20-90F0-9E04-8C6C-D447549F1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227144-4A90-6F7E-C6AE-0DEA7F350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5B194F-4B4A-2249-C814-C16FC0D14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2512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70107A-97F4-51C8-872B-C7BC42660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D88399-90DB-0D82-87B2-A2E2C42D1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B5D4F7-AC63-2E3C-0B62-3B7A3A91B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833CA5-23DD-CCCD-7D1E-C7179D48C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B1D5BD-CCD3-A804-5361-7837FC4D2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9971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9F1A13-04F5-667C-EA0A-784D1EA41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04B1F37-0364-8FA8-248A-7857C06CE7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89CBD7-4394-B4B6-9506-68D83804C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E65B2F-448C-A956-106E-50CFC5076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D768E90-26D0-3370-C26C-76336FD40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24349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46CD8F-EFC0-6EC1-431D-2C46198BA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7C2681-CB42-A476-2D98-A981B9769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A252FB2-7266-9698-FAED-037E96930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D5B12DA-47E4-778B-8734-DC945C49E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022D5A-2971-ED36-7183-E53532E10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F85548-0DC4-DEBE-9E5A-BE7AA179D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29477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078A8E-8EDB-C9DB-D2EC-D6B795569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2D21E7-ED45-17AD-4FA5-3F9037C9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497BC66-90EB-ACA6-E37A-387115031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854997A-B5A9-3DDA-DEEB-8A4A19B2B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B9FF64F-315A-4005-F1DE-E50F59D3A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637AC4A-C2DF-4637-5922-F94ADC339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DF95038-F60D-A12A-BF2D-0338F0521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379DDD8-4F87-7DD9-C13D-047D36F72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70126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E048D4-73B6-F4F0-7531-DD1FDE756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F18A33C-D71E-5C2F-3336-A63A781A3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64B2EE-381B-6EBD-3D11-1A30AD0A4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282FC3-C057-5286-E0FE-C9FD13CB1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63853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15A0A20-075E-8CC6-21DC-EDC0B0FA7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08EFE6B-7149-0461-F200-BF1438DEB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1875B8B-3727-0332-7728-EEF4FF8AE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5709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26EF82-FCDC-7162-A3A7-94F9BD494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6906F2-551C-8EE4-81F4-C3AB962B8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256FE3-F8B3-E0F2-1A85-12617B5B4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5A483F-23A8-D784-94B1-644E3B72E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0D4E4E5-AD5C-E63E-0D08-44DE7F9CA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1B12E8C-EB86-2744-7745-28A57134C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4221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762A7-5879-6235-2D9C-082D06058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840708D-8877-3206-8A8C-B5B8BB16F6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8FAA27-97CC-226F-2B43-C6FD3C3AA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40D8B1E-8F03-F4F1-4292-DDD4050E7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555E359-D9F8-71F2-FE25-F04B3CAF4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ECB46B-EE5D-0C5F-7931-EF84A6527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16224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19B3C4A-4945-3008-98B2-AABD496F4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1F85E9-E1EF-9724-2CA9-C65AB6490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A1AB68-24B5-5E49-8CFA-E28E4C765F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80668-E305-4B38-93A8-1C651DFCF87C}" type="datetimeFigureOut">
              <a:rPr lang="es-AR" smtClean="0"/>
              <a:t>20/11/2023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3F4723-567F-EB9E-FE41-0C481C84FF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7C3CDC-BB42-2982-C09D-B40D82D37A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450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65D4DF1-F471-8B56-7D96-47FC7CEA4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39" y="116856"/>
            <a:ext cx="11988521" cy="6624288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040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AA11B87-95D2-37C6-8DA0-69A83D101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" y="0"/>
            <a:ext cx="12166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038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49660B8-160F-5F24-A3E1-E60D0A001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947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4C765AC-DAB0-6FA9-C6A7-385EDF407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34" y="69012"/>
            <a:ext cx="11835441" cy="6696136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4716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6EA760D-B119-34AA-38D1-376694C5F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56" y="109786"/>
            <a:ext cx="11959087" cy="674821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45842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D16E58E-B5A9-BB6C-5F15-E50B6485B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" y="71021"/>
            <a:ext cx="11984432" cy="6715957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33360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60A33DA-C038-B4B7-53F5-4C06551D0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92" y="97869"/>
            <a:ext cx="11919616" cy="666226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73083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DFE4664-A8EE-1676-5A74-5C5BB487B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2843" cy="6814268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4328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89F6088-ACD4-5C39-5253-DA13A0D96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2" y="93058"/>
            <a:ext cx="12100337" cy="68256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83487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12B6960-155E-FD22-7384-F63FB37F9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29" y="101451"/>
            <a:ext cx="12022457" cy="664634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52285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6BD12C6-A363-9059-74C5-9D3B1DE83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698" y="402729"/>
            <a:ext cx="11490385" cy="6455271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583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7078098-1FF0-CDD6-7910-2AB9DAC14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626" y="25878"/>
            <a:ext cx="12192000" cy="679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266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0</Words>
  <Application>Microsoft Office PowerPoint</Application>
  <PresentationFormat>Panorámica</PresentationFormat>
  <Paragraphs>0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Correa, Cristian Alberto</dc:creator>
  <cp:lastModifiedBy>Correa, Cristian Alberto</cp:lastModifiedBy>
  <cp:revision>2</cp:revision>
  <dcterms:created xsi:type="dcterms:W3CDTF">2023-09-16T02:59:05Z</dcterms:created>
  <dcterms:modified xsi:type="dcterms:W3CDTF">2023-11-20T21:25:23Z</dcterms:modified>
</cp:coreProperties>
</file>

<file path=docProps/thumbnail.jpeg>
</file>